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media/image9.JPG" ContentType="image/jpeg"/>
  <Override PartName="/ppt/media/image10.JPG" ContentType="image/jpeg"/>
  <Override PartName="/ppt/media/image11.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58" r:id="rId5"/>
    <p:sldId id="261" r:id="rId6"/>
    <p:sldId id="264" r:id="rId7"/>
    <p:sldId id="262" r:id="rId8"/>
    <p:sldId id="265" r:id="rId9"/>
    <p:sldId id="266" r:id="rId10"/>
    <p:sldId id="267" r:id="rId11"/>
    <p:sldId id="263" r:id="rId12"/>
    <p:sldId id="26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46"/>
  </p:normalViewPr>
  <p:slideViewPr>
    <p:cSldViewPr snapToGrid="0" snapToObjects="1">
      <p:cViewPr>
        <p:scale>
          <a:sx n="109" d="100"/>
          <a:sy n="109" d="100"/>
        </p:scale>
        <p:origin x="14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smtClean="0"/>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8C79C5D-2A6F-F04D-97DA-BEF2467B64E4}" type="datetimeFigureOut">
              <a:rPr lang="en-US" dirty="0"/>
              <a:pPr/>
              <a:t>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smtClean="0"/>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smtClean="0"/>
              <a:t>Click to edit Master text styles</a:t>
            </a:r>
          </a:p>
        </p:txBody>
      </p:sp>
      <p:sp>
        <p:nvSpPr>
          <p:cNvPr id="2" name="Date Placeholder 1"/>
          <p:cNvSpPr>
            <a:spLocks noGrp="1"/>
          </p:cNvSpPr>
          <p:nvPr>
            <p:ph type="dt" sz="half" idx="10"/>
          </p:nvPr>
        </p:nvSpPr>
        <p:spPr/>
        <p:txBody>
          <a:bodyPr/>
          <a:lstStyle/>
          <a:p>
            <a:fld id="{FBF54567-0DE4-3F47-BF90-CB84690072F9}" type="datetimeFigureOut">
              <a:rPr lang="en-US" dirty="0"/>
              <a:pPr/>
              <a:t>4/20/17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4/20/17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smtClean="0"/>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4/20/17</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4/20/17</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Practicum Reflection</a:t>
            </a:r>
            <a:endParaRPr lang="en-US" dirty="0"/>
          </a:p>
        </p:txBody>
      </p:sp>
      <p:sp>
        <p:nvSpPr>
          <p:cNvPr id="3" name="Subtitle 2"/>
          <p:cNvSpPr>
            <a:spLocks noGrp="1"/>
          </p:cNvSpPr>
          <p:nvPr>
            <p:ph type="subTitle" idx="1"/>
          </p:nvPr>
        </p:nvSpPr>
        <p:spPr/>
        <p:txBody>
          <a:bodyPr/>
          <a:lstStyle/>
          <a:p>
            <a:r>
              <a:rPr lang="en-US" dirty="0" smtClean="0"/>
              <a:t>Daniel Picard</a:t>
            </a:r>
            <a:endParaRPr lang="en-US" dirty="0"/>
          </a:p>
        </p:txBody>
      </p:sp>
    </p:spTree>
    <p:extLst>
      <p:ext uri="{BB962C8B-B14F-4D97-AF65-F5344CB8AC3E}">
        <p14:creationId xmlns:p14="http://schemas.microsoft.com/office/powerpoint/2010/main" val="9330806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advTm="10000">
        <p159:morph option="byObject"/>
      </p:transition>
    </mc:Choice>
    <mc:Fallback>
      <p:transition spd="slow" advTm="10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ISTE Standards</a:t>
            </a:r>
            <a:endParaRPr lang="en-US" dirty="0"/>
          </a:p>
        </p:txBody>
      </p:sp>
      <p:sp>
        <p:nvSpPr>
          <p:cNvPr id="4" name="TextBox 3"/>
          <p:cNvSpPr txBox="1"/>
          <p:nvPr/>
        </p:nvSpPr>
        <p:spPr>
          <a:xfrm>
            <a:off x="422031" y="2766646"/>
            <a:ext cx="11465169" cy="2677656"/>
          </a:xfrm>
          <a:prstGeom prst="rect">
            <a:avLst/>
          </a:prstGeom>
          <a:noFill/>
        </p:spPr>
        <p:txBody>
          <a:bodyPr wrap="square" rtlCol="0">
            <a:spAutoFit/>
          </a:bodyPr>
          <a:lstStyle/>
          <a:p>
            <a:r>
              <a:rPr lang="en-US" sz="2800" dirty="0" smtClean="0"/>
              <a:t>Another important takeaway from this semester is the ISTE standards, both for students and teachers. Understanding these standards and integrating them into the classroom should be the goal of all teachers. By doing so we are helping to create a more thoughtful, protected, and knowledgeable generation of digital natives.</a:t>
            </a:r>
            <a:endParaRPr lang="en-US" sz="2800" dirty="0"/>
          </a:p>
        </p:txBody>
      </p:sp>
    </p:spTree>
    <p:extLst>
      <p:ext uri="{BB962C8B-B14F-4D97-AF65-F5344CB8AC3E}">
        <p14:creationId xmlns:p14="http://schemas.microsoft.com/office/powerpoint/2010/main" val="4535304"/>
      </p:ext>
    </p:extLst>
  </p:cSld>
  <p:clrMapOvr>
    <a:masterClrMapping/>
  </p:clrMapOvr>
  <p:transition spd="slow" advTm="15000">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Practicum</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70749" y="1941146"/>
            <a:ext cx="5769159" cy="5769159"/>
          </a:xfrm>
        </p:spPr>
      </p:pic>
    </p:spTree>
    <p:extLst>
      <p:ext uri="{BB962C8B-B14F-4D97-AF65-F5344CB8AC3E}">
        <p14:creationId xmlns:p14="http://schemas.microsoft.com/office/powerpoint/2010/main" val="2126041882"/>
      </p:ext>
    </p:extLst>
  </p:cSld>
  <p:clrMapOvr>
    <a:masterClrMapping/>
  </p:clrMapOvr>
  <p:transition advTm="10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a:t>
            </a:r>
            <a:endParaRPr lang="en-US" dirty="0"/>
          </a:p>
        </p:txBody>
      </p:sp>
      <p:sp>
        <p:nvSpPr>
          <p:cNvPr id="5" name="TextBox 4"/>
          <p:cNvSpPr txBox="1"/>
          <p:nvPr/>
        </p:nvSpPr>
        <p:spPr>
          <a:xfrm>
            <a:off x="691662" y="2614246"/>
            <a:ext cx="10984523" cy="2523768"/>
          </a:xfrm>
          <a:prstGeom prst="rect">
            <a:avLst/>
          </a:prstGeom>
          <a:noFill/>
        </p:spPr>
        <p:txBody>
          <a:bodyPr wrap="square" rtlCol="0">
            <a:spAutoFit/>
          </a:bodyPr>
          <a:lstStyle/>
          <a:p>
            <a:r>
              <a:rPr lang="en-US" sz="2000" dirty="0" smtClean="0"/>
              <a:t>Slide 2: Due to Apple restrictions on the Apple certified teacher badge my name must be on the page and bigger than the badge itself.</a:t>
            </a:r>
          </a:p>
          <a:p>
            <a:r>
              <a:rPr lang="en-US" sz="2000" dirty="0" smtClean="0"/>
              <a:t>Slide 3: Photo copyright of Daniel Picard, used with permission.</a:t>
            </a:r>
          </a:p>
          <a:p>
            <a:r>
              <a:rPr lang="en-US" sz="2000" dirty="0" smtClean="0"/>
              <a:t>Slide 6: </a:t>
            </a:r>
            <a:r>
              <a:rPr lang="en-US" sz="2000" dirty="0"/>
              <a:t>Photo copyright of Daniel Picard, used with permission</a:t>
            </a:r>
            <a:r>
              <a:rPr lang="en-US" sz="2000" dirty="0" smtClean="0"/>
              <a:t>.</a:t>
            </a:r>
          </a:p>
          <a:p>
            <a:r>
              <a:rPr lang="en-US" sz="2000" dirty="0"/>
              <a:t>Slide 8</a:t>
            </a:r>
            <a:r>
              <a:rPr lang="en-US" sz="2000" dirty="0" smtClean="0"/>
              <a:t>: </a:t>
            </a:r>
            <a:r>
              <a:rPr lang="en-US" sz="2000" dirty="0"/>
              <a:t>Photo copyright of Daniel Picard, used with permission.</a:t>
            </a:r>
          </a:p>
          <a:p>
            <a:r>
              <a:rPr lang="en-US" sz="2000" dirty="0"/>
              <a:t>Slide 9</a:t>
            </a:r>
            <a:r>
              <a:rPr lang="en-US" sz="2000" dirty="0" smtClean="0"/>
              <a:t>: </a:t>
            </a:r>
            <a:r>
              <a:rPr lang="en-US" sz="2000" dirty="0"/>
              <a:t>Photo copyright of Daniel Picard, used with permission</a:t>
            </a:r>
            <a:r>
              <a:rPr lang="en-US" sz="2000" dirty="0" smtClean="0"/>
              <a:t>.</a:t>
            </a:r>
            <a:endParaRPr lang="en-US" sz="2000" dirty="0"/>
          </a:p>
          <a:p>
            <a:r>
              <a:rPr lang="en-US" sz="2000" dirty="0" smtClean="0"/>
              <a:t>Slide 11: Photo copyright of Grace Ward, used with permission.</a:t>
            </a:r>
          </a:p>
          <a:p>
            <a:endParaRPr lang="en-US" dirty="0"/>
          </a:p>
        </p:txBody>
      </p:sp>
    </p:spTree>
    <p:extLst>
      <p:ext uri="{BB962C8B-B14F-4D97-AF65-F5344CB8AC3E}">
        <p14:creationId xmlns:p14="http://schemas.microsoft.com/office/powerpoint/2010/main" val="2103553901"/>
      </p:ext>
    </p:extLst>
  </p:cSld>
  <p:clrMapOvr>
    <a:masterClrMapping/>
  </p:clrMapOvr>
  <p:transition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001" y="1100331"/>
            <a:ext cx="10571998" cy="970450"/>
          </a:xfrm>
        </p:spPr>
        <p:txBody>
          <a:bodyPr/>
          <a:lstStyle/>
          <a:p>
            <a:r>
              <a:rPr lang="en-US" sz="15000" dirty="0" smtClean="0"/>
              <a:t>Mr. Picard</a:t>
            </a:r>
            <a:endParaRPr lang="en-US" sz="15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36447" y="3514811"/>
            <a:ext cx="6319105" cy="2340409"/>
          </a:xfrm>
        </p:spPr>
      </p:pic>
    </p:spTree>
    <p:extLst>
      <p:ext uri="{BB962C8B-B14F-4D97-AF65-F5344CB8AC3E}">
        <p14:creationId xmlns:p14="http://schemas.microsoft.com/office/powerpoint/2010/main" val="780309872"/>
      </p:ext>
    </p:extLst>
  </p:cSld>
  <p:clrMapOvr>
    <a:masterClrMapping/>
  </p:clrMapOvr>
  <mc:AlternateContent xmlns:mc="http://schemas.openxmlformats.org/markup-compatibility/2006">
    <mc:Choice xmlns:p14="http://schemas.microsoft.com/office/powerpoint/2010/main" Requires="p14">
      <p:transition spd="med" p14:dur="700" advTm="10000">
        <p:fade/>
      </p:transition>
    </mc:Choice>
    <mc:Fallback>
      <p:transition spd="med" advTm="10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Webquest</a:t>
            </a:r>
            <a:r>
              <a:rPr lang="en-US" dirty="0" smtClean="0"/>
              <a: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77159" y="1981200"/>
            <a:ext cx="6037679" cy="4756589"/>
          </a:xfrm>
        </p:spPr>
      </p:pic>
    </p:spTree>
    <p:extLst>
      <p:ext uri="{BB962C8B-B14F-4D97-AF65-F5344CB8AC3E}">
        <p14:creationId xmlns:p14="http://schemas.microsoft.com/office/powerpoint/2010/main" val="870367121"/>
      </p:ext>
    </p:extLst>
  </p:cSld>
  <p:clrMapOvr>
    <a:masterClrMapping/>
  </p:clrMapOvr>
  <mc:AlternateContent xmlns:mc="http://schemas.openxmlformats.org/markup-compatibility/2006">
    <mc:Choice xmlns:p14="http://schemas.microsoft.com/office/powerpoint/2010/main" Requires="p14">
      <p:transition spd="slow" p14:dur="3400" advTm="10000">
        <p14:reveal/>
      </p:transition>
    </mc:Choice>
    <mc:Fallback>
      <p:transition spd="slow" advTm="10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Websites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1969" y="2930769"/>
            <a:ext cx="1409700" cy="1409700"/>
          </a:xfrm>
          <a:prstGeom prst="rect">
            <a:avLst/>
          </a:prstGeom>
        </p:spPr>
      </p:pic>
      <p:sp>
        <p:nvSpPr>
          <p:cNvPr id="5" name="TextBox 4"/>
          <p:cNvSpPr txBox="1"/>
          <p:nvPr/>
        </p:nvSpPr>
        <p:spPr>
          <a:xfrm>
            <a:off x="1101969" y="4525108"/>
            <a:ext cx="1409700" cy="369332"/>
          </a:xfrm>
          <a:prstGeom prst="rect">
            <a:avLst/>
          </a:prstGeom>
          <a:noFill/>
        </p:spPr>
        <p:txBody>
          <a:bodyPr wrap="square" rtlCol="0">
            <a:spAutoFit/>
          </a:bodyPr>
          <a:lstStyle/>
          <a:p>
            <a:pPr algn="ctr"/>
            <a:r>
              <a:rPr lang="en-US" dirty="0" smtClean="0"/>
              <a:t>Tech Blog</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2254" y="2930769"/>
            <a:ext cx="1409700" cy="1409700"/>
          </a:xfrm>
          <a:prstGeom prst="rect">
            <a:avLst/>
          </a:prstGeom>
        </p:spPr>
      </p:pic>
      <p:sp>
        <p:nvSpPr>
          <p:cNvPr id="7" name="TextBox 6"/>
          <p:cNvSpPr txBox="1"/>
          <p:nvPr/>
        </p:nvSpPr>
        <p:spPr>
          <a:xfrm>
            <a:off x="3681046" y="4525108"/>
            <a:ext cx="1371600" cy="369332"/>
          </a:xfrm>
          <a:prstGeom prst="rect">
            <a:avLst/>
          </a:prstGeom>
          <a:noFill/>
        </p:spPr>
        <p:txBody>
          <a:bodyPr wrap="square" rtlCol="0">
            <a:spAutoFit/>
          </a:bodyPr>
          <a:lstStyle/>
          <a:p>
            <a:pPr algn="ctr"/>
            <a:r>
              <a:rPr lang="en-US" dirty="0" smtClean="0"/>
              <a:t>CIA Blog</a:t>
            </a: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1331" y="2930769"/>
            <a:ext cx="1409700" cy="1409700"/>
          </a:xfrm>
          <a:prstGeom prst="rect">
            <a:avLst/>
          </a:prstGeom>
        </p:spPr>
      </p:pic>
      <p:sp>
        <p:nvSpPr>
          <p:cNvPr id="9" name="TextBox 8"/>
          <p:cNvSpPr txBox="1"/>
          <p:nvPr/>
        </p:nvSpPr>
        <p:spPr>
          <a:xfrm>
            <a:off x="6251331" y="4525108"/>
            <a:ext cx="1450731" cy="646331"/>
          </a:xfrm>
          <a:prstGeom prst="rect">
            <a:avLst/>
          </a:prstGeom>
          <a:noFill/>
        </p:spPr>
        <p:txBody>
          <a:bodyPr wrap="square" rtlCol="0">
            <a:spAutoFit/>
          </a:bodyPr>
          <a:lstStyle/>
          <a:p>
            <a:pPr algn="ctr"/>
            <a:r>
              <a:rPr lang="en-US" smtClean="0"/>
              <a:t>Teacher Toolkit</a:t>
            </a:r>
            <a:endParaRPr lang="en-US"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30408" y="2930769"/>
            <a:ext cx="1409700" cy="1409700"/>
          </a:xfrm>
          <a:prstGeom prst="rect">
            <a:avLst/>
          </a:prstGeom>
        </p:spPr>
      </p:pic>
      <p:sp>
        <p:nvSpPr>
          <p:cNvPr id="11" name="TextBox 10"/>
          <p:cNvSpPr txBox="1"/>
          <p:nvPr/>
        </p:nvSpPr>
        <p:spPr>
          <a:xfrm>
            <a:off x="8900747" y="4525107"/>
            <a:ext cx="1450731" cy="646331"/>
          </a:xfrm>
          <a:prstGeom prst="rect">
            <a:avLst/>
          </a:prstGeom>
          <a:noFill/>
        </p:spPr>
        <p:txBody>
          <a:bodyPr wrap="square" rtlCol="0">
            <a:spAutoFit/>
          </a:bodyPr>
          <a:lstStyle/>
          <a:p>
            <a:pPr algn="ctr"/>
            <a:r>
              <a:rPr lang="en-US" smtClean="0"/>
              <a:t>Standards Portfolio</a:t>
            </a:r>
            <a:endParaRPr lang="en-US" dirty="0"/>
          </a:p>
        </p:txBody>
      </p:sp>
    </p:spTree>
    <p:extLst>
      <p:ext uri="{BB962C8B-B14F-4D97-AF65-F5344CB8AC3E}">
        <p14:creationId xmlns:p14="http://schemas.microsoft.com/office/powerpoint/2010/main" val="42680376"/>
      </p:ext>
    </p:extLst>
  </p:cSld>
  <p:clrMapOvr>
    <a:masterClrMapping/>
  </p:clrMapOvr>
  <p:transition spd="slow" advTm="15000">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 Integration</a:t>
            </a:r>
            <a:endParaRPr lang="en-US" dirty="0"/>
          </a:p>
        </p:txBody>
      </p:sp>
      <p:sp>
        <p:nvSpPr>
          <p:cNvPr id="4" name="TextBox 3"/>
          <p:cNvSpPr txBox="1"/>
          <p:nvPr/>
        </p:nvSpPr>
        <p:spPr>
          <a:xfrm>
            <a:off x="422031" y="2766646"/>
            <a:ext cx="11465169" cy="3170099"/>
          </a:xfrm>
          <a:prstGeom prst="rect">
            <a:avLst/>
          </a:prstGeom>
          <a:noFill/>
        </p:spPr>
        <p:txBody>
          <a:bodyPr wrap="square" rtlCol="0">
            <a:spAutoFit/>
          </a:bodyPr>
          <a:lstStyle/>
          <a:p>
            <a:r>
              <a:rPr lang="en-US" sz="2000" dirty="0" smtClean="0"/>
              <a:t>This semester all of us were pushed to use technology in as many forms as possible. For me this was a lot of review with the exploration of some new software and continuing to find features I had never used before. At the Moose Tech I became an Apple certified teacher (everyone should do it, it takes just an hour or so). I became a presenter in my small group and showed current teachers a new iPad application that could change their teaching style. I began to program again this semester, trying to work around some bugs.</a:t>
            </a:r>
          </a:p>
          <a:p>
            <a:endParaRPr lang="en-US" sz="2000" dirty="0"/>
          </a:p>
          <a:p>
            <a:r>
              <a:rPr lang="en-US" sz="2000" dirty="0" smtClean="0"/>
              <a:t>I created two </a:t>
            </a:r>
            <a:r>
              <a:rPr lang="en-US" sz="2000" dirty="0" err="1" smtClean="0"/>
              <a:t>iMovies</a:t>
            </a:r>
            <a:r>
              <a:rPr lang="en-US" sz="2000" dirty="0" smtClean="0"/>
              <a:t> with my peers, multiple comics, slideshows, a </a:t>
            </a:r>
            <a:r>
              <a:rPr lang="en-US" sz="2000" dirty="0" err="1"/>
              <a:t>K</a:t>
            </a:r>
            <a:r>
              <a:rPr lang="en-US" sz="2000" dirty="0" err="1" smtClean="0"/>
              <a:t>ahoot</a:t>
            </a:r>
            <a:r>
              <a:rPr lang="en-US" sz="2000" dirty="0" smtClean="0"/>
              <a:t>!, and LOTS of websites. Through these various forms of digital media I have created a portfolio of sorts that will be helpful to reflect back on but to also utilize in the future.</a:t>
            </a:r>
            <a:endParaRPr lang="en-US" sz="2000" dirty="0"/>
          </a:p>
        </p:txBody>
      </p:sp>
    </p:spTree>
    <p:extLst>
      <p:ext uri="{BB962C8B-B14F-4D97-AF65-F5344CB8AC3E}">
        <p14:creationId xmlns:p14="http://schemas.microsoft.com/office/powerpoint/2010/main" val="1943226787"/>
      </p:ext>
    </p:extLst>
  </p:cSld>
  <p:clrMapOvr>
    <a:masterClrMapping/>
  </p:clrMapOvr>
  <p:transition spd="slow" advTm="25000">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Classkick</a:t>
            </a:r>
            <a:r>
              <a:rPr lang="en-US" dirty="0" smtClean="0"/>
              <a:t> App iBook</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96862" y="2222500"/>
            <a:ext cx="3288977" cy="4303336"/>
          </a:xfrm>
        </p:spPr>
      </p:pic>
    </p:spTree>
    <p:extLst>
      <p:ext uri="{BB962C8B-B14F-4D97-AF65-F5344CB8AC3E}">
        <p14:creationId xmlns:p14="http://schemas.microsoft.com/office/powerpoint/2010/main" val="2096499206"/>
      </p:ext>
    </p:extLst>
  </p:cSld>
  <p:clrMapOvr>
    <a:masterClrMapping/>
  </p:clrMapOvr>
  <mc:AlternateContent xmlns:mc="http://schemas.openxmlformats.org/markup-compatibility/2006">
    <mc:Choice xmlns:p14="http://schemas.microsoft.com/office/powerpoint/2010/main" Requires="p14">
      <p:transition spd="med" p14:dur="700" advTm="10000">
        <p:fade/>
      </p:transition>
    </mc:Choice>
    <mc:Fallback>
      <p:transition spd="med" advTm="10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Environments</a:t>
            </a:r>
            <a:endParaRPr lang="en-US" dirty="0"/>
          </a:p>
        </p:txBody>
      </p:sp>
      <p:sp>
        <p:nvSpPr>
          <p:cNvPr id="4" name="TextBox 3"/>
          <p:cNvSpPr txBox="1"/>
          <p:nvPr/>
        </p:nvSpPr>
        <p:spPr>
          <a:xfrm>
            <a:off x="422031" y="2766646"/>
            <a:ext cx="11465169" cy="3170099"/>
          </a:xfrm>
          <a:prstGeom prst="rect">
            <a:avLst/>
          </a:prstGeom>
          <a:noFill/>
        </p:spPr>
        <p:txBody>
          <a:bodyPr wrap="square" rtlCol="0">
            <a:spAutoFit/>
          </a:bodyPr>
          <a:lstStyle/>
          <a:p>
            <a:r>
              <a:rPr lang="en-US" sz="2000" dirty="0" smtClean="0"/>
              <a:t>This semester I learned how to effectively incorporate parents into the classroom and why it was so important to do so. (Parents involved in a classroom for just 3 hours a year can have huge effects on a students learning!)</a:t>
            </a:r>
          </a:p>
          <a:p>
            <a:endParaRPr lang="en-US" sz="2000" dirty="0"/>
          </a:p>
          <a:p>
            <a:r>
              <a:rPr lang="en-US" sz="2000" dirty="0" smtClean="0"/>
              <a:t>From other presenters and peers I learned how to promote resilience in students, the difference between intrinsic and extrinsic motivation and how to promote it.</a:t>
            </a:r>
            <a:endParaRPr lang="en-US" sz="2000" dirty="0"/>
          </a:p>
          <a:p>
            <a:endParaRPr lang="en-US" sz="2000" dirty="0" smtClean="0"/>
          </a:p>
          <a:p>
            <a:r>
              <a:rPr lang="en-US" sz="2000" dirty="0" smtClean="0"/>
              <a:t>One of the most important Learning Environments seminars would probably have to be the classroom arrangement. It will be very valuable information when I go to set up my first classroom as a teacher.</a:t>
            </a:r>
            <a:endParaRPr lang="en-US" sz="2000" dirty="0"/>
          </a:p>
        </p:txBody>
      </p:sp>
    </p:spTree>
    <p:extLst>
      <p:ext uri="{BB962C8B-B14F-4D97-AF65-F5344CB8AC3E}">
        <p14:creationId xmlns:p14="http://schemas.microsoft.com/office/powerpoint/2010/main" val="2091399901"/>
      </p:ext>
    </p:extLst>
  </p:cSld>
  <p:clrMapOvr>
    <a:masterClrMapping/>
  </p:clrMapOvr>
  <mc:AlternateContent xmlns:mc="http://schemas.openxmlformats.org/markup-compatibility/2006">
    <mc:Choice xmlns:p14="http://schemas.microsoft.com/office/powerpoint/2010/main" Requires="p14">
      <p:transition spd="slow" p14:dur="3400" advTm="25000">
        <p14:reveal/>
      </p:transition>
    </mc:Choice>
    <mc:Fallback>
      <p:transition spd="slow" advTm="2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MooseTech</a:t>
            </a:r>
            <a:r>
              <a:rPr lang="en-US" dirty="0"/>
              <a:t> </a:t>
            </a:r>
            <a:r>
              <a:rPr lang="en-US" dirty="0" smtClean="0"/>
              <a:t>Prize!</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325937" y="2056790"/>
            <a:ext cx="5113215" cy="3834911"/>
          </a:xfrm>
          <a:prstGeom prst="rect">
            <a:avLst/>
          </a:prstGeom>
        </p:spPr>
      </p:pic>
    </p:spTree>
    <p:extLst>
      <p:ext uri="{BB962C8B-B14F-4D97-AF65-F5344CB8AC3E}">
        <p14:creationId xmlns:p14="http://schemas.microsoft.com/office/powerpoint/2010/main" val="1169285651"/>
      </p:ext>
    </p:extLst>
  </p:cSld>
  <p:clrMapOvr>
    <a:masterClrMapping/>
  </p:clrMapOvr>
  <mc:AlternateContent xmlns:mc="http://schemas.openxmlformats.org/markup-compatibility/2006">
    <mc:Choice xmlns:p14="http://schemas.microsoft.com/office/powerpoint/2010/main" Requires="p14">
      <p:transition spd="slow" p14:dur="800" advTm="10000">
        <p:circle/>
      </p:transition>
    </mc:Choice>
    <mc:Fallback>
      <p:transition spd="slow" advTm="10000">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Being Prepared with Backups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8649" y="2098431"/>
            <a:ext cx="3314700" cy="4419600"/>
          </a:xfrm>
          <a:prstGeom prst="rect">
            <a:avLst/>
          </a:prstGeom>
        </p:spPr>
      </p:pic>
    </p:spTree>
    <p:extLst>
      <p:ext uri="{BB962C8B-B14F-4D97-AF65-F5344CB8AC3E}">
        <p14:creationId xmlns:p14="http://schemas.microsoft.com/office/powerpoint/2010/main" val="1020745157"/>
      </p:ext>
    </p:extLst>
  </p:cSld>
  <p:clrMapOvr>
    <a:masterClrMapping/>
  </p:clrMapOvr>
  <mc:AlternateContent xmlns:mc="http://schemas.openxmlformats.org/markup-compatibility/2006">
    <mc:Choice xmlns:p14="http://schemas.microsoft.com/office/powerpoint/2010/main" Requires="p14">
      <p:transition spd="slow" p14:dur="3400" advTm="10000">
        <p14:reveal/>
      </p:transition>
    </mc:Choice>
    <mc:Fallback>
      <p:transition spd="slow" advTm="10000">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docProps/app.xml><?xml version="1.0" encoding="utf-8"?>
<Properties xmlns="http://schemas.openxmlformats.org/officeDocument/2006/extended-properties" xmlns:vt="http://schemas.openxmlformats.org/officeDocument/2006/docPropsVTypes">
  <Template>Quotable</Template>
  <TotalTime>86</TotalTime>
  <Words>446</Words>
  <Application>Microsoft Macintosh PowerPoint</Application>
  <PresentationFormat>Widescreen</PresentationFormat>
  <Paragraphs>32</Paragraphs>
  <Slides>12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Century Gothic</vt:lpstr>
      <vt:lpstr>Wingdings 2</vt:lpstr>
      <vt:lpstr>Quotable</vt:lpstr>
      <vt:lpstr>Practicum Reflection</vt:lpstr>
      <vt:lpstr>Mr. Picard</vt:lpstr>
      <vt:lpstr>Webquest!</vt:lpstr>
      <vt:lpstr>Websites</vt:lpstr>
      <vt:lpstr>Tech Integration</vt:lpstr>
      <vt:lpstr>Classkick App iBook</vt:lpstr>
      <vt:lpstr>Learning Environments</vt:lpstr>
      <vt:lpstr>MooseTech Prize!</vt:lpstr>
      <vt:lpstr>Being Prepared with Backups</vt:lpstr>
      <vt:lpstr>ISTE Standards</vt:lpstr>
      <vt:lpstr>Practicum</vt:lpstr>
      <vt:lpstr>Copyright!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Practicum Reflection</dc:title>
  <dc:creator>Daniel Picard</dc:creator>
  <cp:lastModifiedBy>Daniel Picard</cp:lastModifiedBy>
  <cp:revision>7</cp:revision>
  <dcterms:created xsi:type="dcterms:W3CDTF">2017-04-20T12:37:16Z</dcterms:created>
  <dcterms:modified xsi:type="dcterms:W3CDTF">2017-04-20T14:04:10Z</dcterms:modified>
</cp:coreProperties>
</file>